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 bookmarkIdSeed="3">
  <p:sldMasterIdLst>
    <p:sldMasterId id="2147483660" r:id="rId1"/>
    <p:sldMasterId id="2147483672" r:id="rId2"/>
    <p:sldMasterId id="2147483684" r:id="rId3"/>
  </p:sldMasterIdLst>
  <p:notesMasterIdLst>
    <p:notesMasterId r:id="rId15"/>
  </p:notesMasterIdLst>
  <p:handoutMasterIdLst>
    <p:handoutMasterId r:id="rId16"/>
  </p:handoutMasterIdLst>
  <p:sldIdLst>
    <p:sldId id="359" r:id="rId4"/>
    <p:sldId id="1407" r:id="rId5"/>
    <p:sldId id="377" r:id="rId6"/>
    <p:sldId id="1408" r:id="rId7"/>
    <p:sldId id="1411" r:id="rId8"/>
    <p:sldId id="1410" r:id="rId9"/>
    <p:sldId id="1413" r:id="rId10"/>
    <p:sldId id="1412" r:id="rId11"/>
    <p:sldId id="1403" r:id="rId12"/>
    <p:sldId id="1409" r:id="rId13"/>
    <p:sldId id="1414" r:id="rId14"/>
  </p:sldIdLst>
  <p:sldSz cx="12192000" cy="6858000"/>
  <p:notesSz cx="6797675" cy="9926638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00"/>
    <a:srgbClr val="536DA6"/>
    <a:srgbClr val="FFCCCC"/>
    <a:srgbClr val="002060"/>
    <a:srgbClr val="C00000"/>
    <a:srgbClr val="740000"/>
    <a:srgbClr val="C93B3B"/>
    <a:srgbClr val="D4F2F6"/>
    <a:srgbClr val="E3372C"/>
    <a:srgbClr val="22466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125" autoAdjust="0"/>
  </p:normalViewPr>
  <p:slideViewPr>
    <p:cSldViewPr snapToGrid="0">
      <p:cViewPr varScale="1">
        <p:scale>
          <a:sx n="115" d="100"/>
          <a:sy n="115" d="100"/>
        </p:scale>
        <p:origin x="-35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B1F544-22DB-4B5E-8C20-07EE44BFEC6C}" type="doc">
      <dgm:prSet loTypeId="urn:microsoft.com/office/officeart/2005/8/layout/vList3#1" loCatId="list" qsTypeId="urn:microsoft.com/office/officeart/2005/8/quickstyle/simple1" qsCatId="simple" csTypeId="urn:microsoft.com/office/officeart/2005/8/colors/accent0_2" csCatId="mainScheme" phldr="1"/>
      <dgm:spPr/>
    </dgm:pt>
    <dgm:pt modelId="{D800D76C-EFFF-447C-B06D-413B247CBC93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Ценностно-воспитательная </a:t>
          </a:r>
          <a:r>
            <a: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система деятельности</a:t>
          </a:r>
          <a:endParaRPr lang="ru-RU" sz="2000" b="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E8875E-12F8-472D-A24A-C71C27BC0519}" type="parTrans" cxnId="{27304F86-34BC-479B-9181-0B81986E6F94}">
      <dgm:prSet/>
      <dgm:spPr/>
      <dgm:t>
        <a:bodyPr/>
        <a:lstStyle/>
        <a:p>
          <a:endParaRPr lang="ru-RU" sz="2400"/>
        </a:p>
      </dgm:t>
    </dgm:pt>
    <dgm:pt modelId="{76A70663-A3CF-424E-A6C7-63DED34E759D}" type="sibTrans" cxnId="{27304F86-34BC-479B-9181-0B81986E6F94}">
      <dgm:prSet/>
      <dgm:spPr/>
      <dgm:t>
        <a:bodyPr/>
        <a:lstStyle/>
        <a:p>
          <a:endParaRPr lang="ru-RU" sz="2400"/>
        </a:p>
      </dgm:t>
    </dgm:pt>
    <dgm:pt modelId="{5A8AEB95-8897-44D3-8D99-5B0A1D718AE2}">
      <dgm:prSet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Развитие сетевого взаимодействия и </a:t>
          </a:r>
          <a:r>
            <a: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партнёрства</a:t>
          </a:r>
          <a:endParaRPr lang="ru-RU" sz="2000" b="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276D9E-153E-4334-B6B2-F482E4B363D9}" type="parTrans" cxnId="{F26617CA-8D33-47C0-A133-C9F930CFD354}">
      <dgm:prSet/>
      <dgm:spPr/>
      <dgm:t>
        <a:bodyPr/>
        <a:lstStyle/>
        <a:p>
          <a:endParaRPr lang="ru-RU" sz="2400"/>
        </a:p>
      </dgm:t>
    </dgm:pt>
    <dgm:pt modelId="{C746E74F-2068-41C3-AFD5-689AF75EA1EA}" type="sibTrans" cxnId="{F26617CA-8D33-47C0-A133-C9F930CFD354}">
      <dgm:prSet/>
      <dgm:spPr/>
      <dgm:t>
        <a:bodyPr/>
        <a:lstStyle/>
        <a:p>
          <a:endParaRPr lang="ru-RU" sz="2400"/>
        </a:p>
      </dgm:t>
    </dgm:pt>
    <dgm:pt modelId="{D13EE5A3-70B2-4804-81A8-56EFF9D18E2E}">
      <dgm:prSet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Методические ресурсы инновационного проекта </a:t>
          </a:r>
          <a:endParaRPr lang="ru-RU" sz="2000" b="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183A2B-15DE-41F6-9F8A-826C1C70BED8}" type="parTrans" cxnId="{AF3922CF-85C9-4FAA-A374-D9BCD9D057ED}">
      <dgm:prSet/>
      <dgm:spPr/>
      <dgm:t>
        <a:bodyPr/>
        <a:lstStyle/>
        <a:p>
          <a:endParaRPr lang="ru-RU" sz="2400"/>
        </a:p>
      </dgm:t>
    </dgm:pt>
    <dgm:pt modelId="{2D305556-EE46-4356-89E7-878C5344BC45}" type="sibTrans" cxnId="{AF3922CF-85C9-4FAA-A374-D9BCD9D057ED}">
      <dgm:prSet/>
      <dgm:spPr/>
      <dgm:t>
        <a:bodyPr/>
        <a:lstStyle/>
        <a:p>
          <a:endParaRPr lang="ru-RU" sz="2400"/>
        </a:p>
      </dgm:t>
    </dgm:pt>
    <dgm:pt modelId="{4D8305D1-D151-4BC8-9F00-26109AE0FB6C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Масштабирование и тиражирование лучших </a:t>
          </a:r>
          <a:r>
            <a: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практик</a:t>
          </a:r>
          <a:endParaRPr lang="ru-RU" sz="2000" b="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5A5CEC-E150-4575-84F5-17FA885833AB}" type="parTrans" cxnId="{6F851AC6-A6D5-4AAE-B0BA-624438E3BBC6}">
      <dgm:prSet/>
      <dgm:spPr/>
      <dgm:t>
        <a:bodyPr/>
        <a:lstStyle/>
        <a:p>
          <a:endParaRPr lang="ru-RU"/>
        </a:p>
      </dgm:t>
    </dgm:pt>
    <dgm:pt modelId="{239A65C4-61C8-43DC-8D8B-526989E1FC64}" type="sibTrans" cxnId="{6F851AC6-A6D5-4AAE-B0BA-624438E3BBC6}">
      <dgm:prSet/>
      <dgm:spPr/>
      <dgm:t>
        <a:bodyPr/>
        <a:lstStyle/>
        <a:p>
          <a:endParaRPr lang="ru-RU"/>
        </a:p>
      </dgm:t>
    </dgm:pt>
    <dgm:pt modelId="{56AFCE51-3CAD-402B-9C91-C65C7659EC66}" type="pres">
      <dgm:prSet presAssocID="{C2B1F544-22DB-4B5E-8C20-07EE44BFEC6C}" presName="linearFlow" presStyleCnt="0">
        <dgm:presLayoutVars>
          <dgm:dir/>
          <dgm:resizeHandles val="exact"/>
        </dgm:presLayoutVars>
      </dgm:prSet>
      <dgm:spPr/>
    </dgm:pt>
    <dgm:pt modelId="{5A6B18FF-B6B7-4F81-B767-1AB6DBFA78AB}" type="pres">
      <dgm:prSet presAssocID="{D800D76C-EFFF-447C-B06D-413B247CBC93}" presName="composite" presStyleCnt="0"/>
      <dgm:spPr/>
    </dgm:pt>
    <dgm:pt modelId="{523D3877-3D10-4A50-9F2D-7A8E52BF4D5E}" type="pres">
      <dgm:prSet presAssocID="{D800D76C-EFFF-447C-B06D-413B247CBC93}" presName="imgShp" presStyleLbl="fgImgPlace1" presStyleIdx="0" presStyleCnt="4" custScaleX="94036" custScaleY="92276" custLinFactNeighborY="4935"/>
      <dgm:spPr>
        <a:blipFill rotWithShape="1">
          <a:blip xmlns:r="http://schemas.openxmlformats.org/officeDocument/2006/relationships" r:embed="rId1"/>
          <a:srcRect/>
          <a:stretch>
            <a:fillRect l="-24000" r="-24000"/>
          </a:stretch>
        </a:blipFill>
      </dgm:spPr>
    </dgm:pt>
    <dgm:pt modelId="{60FF439F-3CF8-408C-B18E-A4E5197833E7}" type="pres">
      <dgm:prSet presAssocID="{D800D76C-EFFF-447C-B06D-413B247CBC93}" presName="txShp" presStyleLbl="node1" presStyleIdx="0" presStyleCnt="4" custScaleX="99867" custScaleY="96970" custLinFactNeighborX="229" custLinFactNeighborY="-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C38B3A-B11F-4C22-8D1F-8CC993C76E4B}" type="pres">
      <dgm:prSet presAssocID="{76A70663-A3CF-424E-A6C7-63DED34E759D}" presName="spacing" presStyleCnt="0"/>
      <dgm:spPr/>
    </dgm:pt>
    <dgm:pt modelId="{8BC768EC-0CB8-4C22-8866-5D54C2D91B30}" type="pres">
      <dgm:prSet presAssocID="{4D8305D1-D151-4BC8-9F00-26109AE0FB6C}" presName="composite" presStyleCnt="0"/>
      <dgm:spPr/>
    </dgm:pt>
    <dgm:pt modelId="{7E961200-001A-42DA-BA99-C28B787BB462}" type="pres">
      <dgm:prSet presAssocID="{4D8305D1-D151-4BC8-9F00-26109AE0FB6C}" presName="imgShp" presStyleLbl="fgImgPlace1" presStyleIdx="1" presStyleCnt="4"/>
      <dgm:spPr>
        <a:blipFill rotWithShape="1">
          <a:blip xmlns:r="http://schemas.openxmlformats.org/officeDocument/2006/relationships" r:embed="rId2"/>
          <a:srcRect/>
          <a:stretch>
            <a:fillRect l="-19000" r="-19000"/>
          </a:stretch>
        </a:blipFill>
      </dgm:spPr>
    </dgm:pt>
    <dgm:pt modelId="{84280129-1CB1-46E8-A981-6B84F5CA9CBB}" type="pres">
      <dgm:prSet presAssocID="{4D8305D1-D151-4BC8-9F00-26109AE0FB6C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82D12E-06BC-4DAB-9571-2DEFFDB38A06}" type="pres">
      <dgm:prSet presAssocID="{239A65C4-61C8-43DC-8D8B-526989E1FC64}" presName="spacing" presStyleCnt="0"/>
      <dgm:spPr/>
    </dgm:pt>
    <dgm:pt modelId="{CD85DAE7-4091-4514-AD00-8212EBEDA3C6}" type="pres">
      <dgm:prSet presAssocID="{5A8AEB95-8897-44D3-8D99-5B0A1D718AE2}" presName="composite" presStyleCnt="0"/>
      <dgm:spPr/>
    </dgm:pt>
    <dgm:pt modelId="{31A4BA7F-00F8-4EF6-828F-DB3A22BCED9E}" type="pres">
      <dgm:prSet presAssocID="{5A8AEB95-8897-44D3-8D99-5B0A1D718AE2}" presName="imgShp" presStyleLbl="fgImgPlace1" presStyleIdx="2" presStyleCnt="4"/>
      <dgm:spPr>
        <a:blipFill rotWithShape="1">
          <a:blip xmlns:r="http://schemas.openxmlformats.org/officeDocument/2006/relationships" r:embed="rId3"/>
          <a:srcRect/>
          <a:stretch>
            <a:fillRect l="-40000" r="-40000"/>
          </a:stretch>
        </a:blipFill>
      </dgm:spPr>
    </dgm:pt>
    <dgm:pt modelId="{1F2BA8AC-79E9-4C71-AED8-B5FB12F7308A}" type="pres">
      <dgm:prSet presAssocID="{5A8AEB95-8897-44D3-8D99-5B0A1D718AE2}" presName="txShp" presStyleLbl="node1" presStyleIdx="2" presStyleCnt="4" custScaleY="97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B86A6D-1CA7-4CC3-A984-9E46E7648B46}" type="pres">
      <dgm:prSet presAssocID="{C746E74F-2068-41C3-AFD5-689AF75EA1EA}" presName="spacing" presStyleCnt="0"/>
      <dgm:spPr/>
    </dgm:pt>
    <dgm:pt modelId="{C62659E5-A82A-4DE5-8510-D027C1371DAA}" type="pres">
      <dgm:prSet presAssocID="{D13EE5A3-70B2-4804-81A8-56EFF9D18E2E}" presName="composite" presStyleCnt="0"/>
      <dgm:spPr/>
    </dgm:pt>
    <dgm:pt modelId="{659C6A93-E624-41A2-B016-72BCD49DD6F5}" type="pres">
      <dgm:prSet presAssocID="{D13EE5A3-70B2-4804-81A8-56EFF9D18E2E}" presName="imgShp" presStyleLbl="fgImgPlace1" presStyleIdx="3" presStyleCnt="4"/>
      <dgm:spPr>
        <a:blipFill rotWithShape="1">
          <a:blip xmlns:r="http://schemas.openxmlformats.org/officeDocument/2006/relationships" r:embed="rId4"/>
          <a:srcRect/>
          <a:stretch>
            <a:fillRect l="-44000" r="-44000"/>
          </a:stretch>
        </a:blipFill>
      </dgm:spPr>
    </dgm:pt>
    <dgm:pt modelId="{28C1905C-45D4-41AF-A6C4-AF04E1A75041}" type="pres">
      <dgm:prSet presAssocID="{D13EE5A3-70B2-4804-81A8-56EFF9D18E2E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56E06D-96B4-472A-A7BB-030570D6D2D5}" type="presOf" srcId="{D800D76C-EFFF-447C-B06D-413B247CBC93}" destId="{60FF439F-3CF8-408C-B18E-A4E5197833E7}" srcOrd="0" destOrd="0" presId="urn:microsoft.com/office/officeart/2005/8/layout/vList3#1"/>
    <dgm:cxn modelId="{AF3922CF-85C9-4FAA-A374-D9BCD9D057ED}" srcId="{C2B1F544-22DB-4B5E-8C20-07EE44BFEC6C}" destId="{D13EE5A3-70B2-4804-81A8-56EFF9D18E2E}" srcOrd="3" destOrd="0" parTransId="{79183A2B-15DE-41F6-9F8A-826C1C70BED8}" sibTransId="{2D305556-EE46-4356-89E7-878C5344BC45}"/>
    <dgm:cxn modelId="{DB8AFEB8-B235-495C-B7E5-277C04E528C1}" type="presOf" srcId="{D13EE5A3-70B2-4804-81A8-56EFF9D18E2E}" destId="{28C1905C-45D4-41AF-A6C4-AF04E1A75041}" srcOrd="0" destOrd="0" presId="urn:microsoft.com/office/officeart/2005/8/layout/vList3#1"/>
    <dgm:cxn modelId="{E59579D8-ED82-4585-ADE9-8E55A45B9B9B}" type="presOf" srcId="{4D8305D1-D151-4BC8-9F00-26109AE0FB6C}" destId="{84280129-1CB1-46E8-A981-6B84F5CA9CBB}" srcOrd="0" destOrd="0" presId="urn:microsoft.com/office/officeart/2005/8/layout/vList3#1"/>
    <dgm:cxn modelId="{6F851AC6-A6D5-4AAE-B0BA-624438E3BBC6}" srcId="{C2B1F544-22DB-4B5E-8C20-07EE44BFEC6C}" destId="{4D8305D1-D151-4BC8-9F00-26109AE0FB6C}" srcOrd="1" destOrd="0" parTransId="{E15A5CEC-E150-4575-84F5-17FA885833AB}" sibTransId="{239A65C4-61C8-43DC-8D8B-526989E1FC64}"/>
    <dgm:cxn modelId="{27304F86-34BC-479B-9181-0B81986E6F94}" srcId="{C2B1F544-22DB-4B5E-8C20-07EE44BFEC6C}" destId="{D800D76C-EFFF-447C-B06D-413B247CBC93}" srcOrd="0" destOrd="0" parTransId="{9DE8875E-12F8-472D-A24A-C71C27BC0519}" sibTransId="{76A70663-A3CF-424E-A6C7-63DED34E759D}"/>
    <dgm:cxn modelId="{8D9F5E27-0906-4DF9-A80F-38953F6D7D14}" type="presOf" srcId="{5A8AEB95-8897-44D3-8D99-5B0A1D718AE2}" destId="{1F2BA8AC-79E9-4C71-AED8-B5FB12F7308A}" srcOrd="0" destOrd="0" presId="urn:microsoft.com/office/officeart/2005/8/layout/vList3#1"/>
    <dgm:cxn modelId="{F26617CA-8D33-47C0-A133-C9F930CFD354}" srcId="{C2B1F544-22DB-4B5E-8C20-07EE44BFEC6C}" destId="{5A8AEB95-8897-44D3-8D99-5B0A1D718AE2}" srcOrd="2" destOrd="0" parTransId="{25276D9E-153E-4334-B6B2-F482E4B363D9}" sibTransId="{C746E74F-2068-41C3-AFD5-689AF75EA1EA}"/>
    <dgm:cxn modelId="{D1C44EC9-58BC-4EAE-805B-1704FBF8A683}" type="presOf" srcId="{C2B1F544-22DB-4B5E-8C20-07EE44BFEC6C}" destId="{56AFCE51-3CAD-402B-9C91-C65C7659EC66}" srcOrd="0" destOrd="0" presId="urn:microsoft.com/office/officeart/2005/8/layout/vList3#1"/>
    <dgm:cxn modelId="{0D8F9D77-7785-4866-9906-CB4E4A0DDD37}" type="presParOf" srcId="{56AFCE51-3CAD-402B-9C91-C65C7659EC66}" destId="{5A6B18FF-B6B7-4F81-B767-1AB6DBFA78AB}" srcOrd="0" destOrd="0" presId="urn:microsoft.com/office/officeart/2005/8/layout/vList3#1"/>
    <dgm:cxn modelId="{D7D38627-F8E0-4D1E-8E5E-E9662C4B4432}" type="presParOf" srcId="{5A6B18FF-B6B7-4F81-B767-1AB6DBFA78AB}" destId="{523D3877-3D10-4A50-9F2D-7A8E52BF4D5E}" srcOrd="0" destOrd="0" presId="urn:microsoft.com/office/officeart/2005/8/layout/vList3#1"/>
    <dgm:cxn modelId="{A24948EE-4203-4CDC-8D85-3962B5EDC543}" type="presParOf" srcId="{5A6B18FF-B6B7-4F81-B767-1AB6DBFA78AB}" destId="{60FF439F-3CF8-408C-B18E-A4E5197833E7}" srcOrd="1" destOrd="0" presId="urn:microsoft.com/office/officeart/2005/8/layout/vList3#1"/>
    <dgm:cxn modelId="{A1F4F06C-39C8-4EC5-8289-00723025AB2C}" type="presParOf" srcId="{56AFCE51-3CAD-402B-9C91-C65C7659EC66}" destId="{88C38B3A-B11F-4C22-8D1F-8CC993C76E4B}" srcOrd="1" destOrd="0" presId="urn:microsoft.com/office/officeart/2005/8/layout/vList3#1"/>
    <dgm:cxn modelId="{8F279ED2-4DE3-46F6-B2C2-C9E7F8D05721}" type="presParOf" srcId="{56AFCE51-3CAD-402B-9C91-C65C7659EC66}" destId="{8BC768EC-0CB8-4C22-8866-5D54C2D91B30}" srcOrd="2" destOrd="0" presId="urn:microsoft.com/office/officeart/2005/8/layout/vList3#1"/>
    <dgm:cxn modelId="{661B9EB3-1768-4574-86CC-EAA66A458BAE}" type="presParOf" srcId="{8BC768EC-0CB8-4C22-8866-5D54C2D91B30}" destId="{7E961200-001A-42DA-BA99-C28B787BB462}" srcOrd="0" destOrd="0" presId="urn:microsoft.com/office/officeart/2005/8/layout/vList3#1"/>
    <dgm:cxn modelId="{5191B1A0-FA51-48AD-A511-783B1ED75B88}" type="presParOf" srcId="{8BC768EC-0CB8-4C22-8866-5D54C2D91B30}" destId="{84280129-1CB1-46E8-A981-6B84F5CA9CBB}" srcOrd="1" destOrd="0" presId="urn:microsoft.com/office/officeart/2005/8/layout/vList3#1"/>
    <dgm:cxn modelId="{1011F748-157C-42BA-8D10-61DFA5630C85}" type="presParOf" srcId="{56AFCE51-3CAD-402B-9C91-C65C7659EC66}" destId="{4182D12E-06BC-4DAB-9571-2DEFFDB38A06}" srcOrd="3" destOrd="0" presId="urn:microsoft.com/office/officeart/2005/8/layout/vList3#1"/>
    <dgm:cxn modelId="{F8EE4EBA-53C0-47DE-A0C8-3193CD6E7E29}" type="presParOf" srcId="{56AFCE51-3CAD-402B-9C91-C65C7659EC66}" destId="{CD85DAE7-4091-4514-AD00-8212EBEDA3C6}" srcOrd="4" destOrd="0" presId="urn:microsoft.com/office/officeart/2005/8/layout/vList3#1"/>
    <dgm:cxn modelId="{739417F3-7053-48A1-BBD0-1173D2F6E79C}" type="presParOf" srcId="{CD85DAE7-4091-4514-AD00-8212EBEDA3C6}" destId="{31A4BA7F-00F8-4EF6-828F-DB3A22BCED9E}" srcOrd="0" destOrd="0" presId="urn:microsoft.com/office/officeart/2005/8/layout/vList3#1"/>
    <dgm:cxn modelId="{27F9B9EF-C377-4BE6-8378-09B05F8B0162}" type="presParOf" srcId="{CD85DAE7-4091-4514-AD00-8212EBEDA3C6}" destId="{1F2BA8AC-79E9-4C71-AED8-B5FB12F7308A}" srcOrd="1" destOrd="0" presId="urn:microsoft.com/office/officeart/2005/8/layout/vList3#1"/>
    <dgm:cxn modelId="{AC1EEBBE-6A9B-48FF-8673-F84AA4C900A6}" type="presParOf" srcId="{56AFCE51-3CAD-402B-9C91-C65C7659EC66}" destId="{B5B86A6D-1CA7-4CC3-A984-9E46E7648B46}" srcOrd="5" destOrd="0" presId="urn:microsoft.com/office/officeart/2005/8/layout/vList3#1"/>
    <dgm:cxn modelId="{7FA71FDA-F059-4AB5-A1FF-5E4F030B45C7}" type="presParOf" srcId="{56AFCE51-3CAD-402B-9C91-C65C7659EC66}" destId="{C62659E5-A82A-4DE5-8510-D027C1371DAA}" srcOrd="6" destOrd="0" presId="urn:microsoft.com/office/officeart/2005/8/layout/vList3#1"/>
    <dgm:cxn modelId="{3C64785F-20F7-4970-A794-A5CAB1F85D6B}" type="presParOf" srcId="{C62659E5-A82A-4DE5-8510-D027C1371DAA}" destId="{659C6A93-E624-41A2-B016-72BCD49DD6F5}" srcOrd="0" destOrd="0" presId="urn:microsoft.com/office/officeart/2005/8/layout/vList3#1"/>
    <dgm:cxn modelId="{9F61244E-7FA0-46F7-BF6A-8A2BF537F4B0}" type="presParOf" srcId="{C62659E5-A82A-4DE5-8510-D027C1371DAA}" destId="{28C1905C-45D4-41AF-A6C4-AF04E1A75041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8678CB-2DB6-4A23-ADB7-3D9D9A710AAA}" type="doc">
      <dgm:prSet loTypeId="urn:microsoft.com/office/officeart/2005/8/layout/vList3#2" loCatId="picture" qsTypeId="urn:microsoft.com/office/officeart/2005/8/quickstyle/simple1" qsCatId="simple" csTypeId="urn:microsoft.com/office/officeart/2005/8/colors/accent0_2" csCatId="mainScheme" phldr="1"/>
      <dgm:spPr/>
    </dgm:pt>
    <dgm:pt modelId="{7CA14A7B-C504-4ED0-8621-CBFBEB941DC3}">
      <dgm:prSet phldrT="[Текст]" custT="1"/>
      <dgm:spPr/>
      <dgm:t>
        <a:bodyPr/>
        <a:lstStyle/>
        <a:p>
          <a:r>
            <a:rPr lang="ru-RU" sz="20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Цифровизация</a:t>
          </a:r>
          <a:r>
            <a: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проектной деятельности, онлайн-ресурсы </a:t>
          </a:r>
          <a:endParaRPr lang="ru-RU" sz="20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46C1BB-65C9-401E-AADB-A5156A6AD51C}" type="parTrans" cxnId="{43632866-5858-4232-9C66-88FE51308C33}">
      <dgm:prSet/>
      <dgm:spPr/>
      <dgm:t>
        <a:bodyPr/>
        <a:lstStyle/>
        <a:p>
          <a:endParaRPr lang="ru-RU"/>
        </a:p>
      </dgm:t>
    </dgm:pt>
    <dgm:pt modelId="{3F5FAA60-40DB-428C-81BC-9190F498366B}" type="sibTrans" cxnId="{43632866-5858-4232-9C66-88FE51308C33}">
      <dgm:prSet/>
      <dgm:spPr/>
      <dgm:t>
        <a:bodyPr/>
        <a:lstStyle/>
        <a:p>
          <a:endParaRPr lang="ru-RU"/>
        </a:p>
      </dgm:t>
    </dgm:pt>
    <dgm:pt modelId="{D546E819-ED66-443B-BDE2-78EEDACB8240}">
      <dgm:prSet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Развитие </a:t>
          </a:r>
          <a:r>
            <a: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трека гражданской самоидентификации (краеведение)</a:t>
          </a:r>
          <a:endParaRPr lang="ru-RU" sz="20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7EB9B8-3BC9-43DD-AB09-96A1FE68C3B5}" type="parTrans" cxnId="{CCC120FE-A0C4-4088-9405-4FAAE9B06E55}">
      <dgm:prSet/>
      <dgm:spPr/>
      <dgm:t>
        <a:bodyPr/>
        <a:lstStyle/>
        <a:p>
          <a:endParaRPr lang="ru-RU"/>
        </a:p>
      </dgm:t>
    </dgm:pt>
    <dgm:pt modelId="{48B90A51-3AA0-43F9-A416-64CEE9D8794B}" type="sibTrans" cxnId="{CCC120FE-A0C4-4088-9405-4FAAE9B06E55}">
      <dgm:prSet/>
      <dgm:spPr/>
      <dgm:t>
        <a:bodyPr/>
        <a:lstStyle/>
        <a:p>
          <a:endParaRPr lang="ru-RU"/>
        </a:p>
      </dgm:t>
    </dgm:pt>
    <dgm:pt modelId="{F89C96BB-0779-4BBA-B4FE-D5900001EE78}">
      <dgm:prSet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Технологические карты личностного развития подростков</a:t>
          </a:r>
          <a:endParaRPr lang="ru-RU" sz="20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03CA84-FD73-497A-9BB8-DAA1FDC83664}" type="parTrans" cxnId="{62510E4C-683A-45AF-8599-2C7491D8A85C}">
      <dgm:prSet/>
      <dgm:spPr/>
      <dgm:t>
        <a:bodyPr/>
        <a:lstStyle/>
        <a:p>
          <a:endParaRPr lang="ru-RU"/>
        </a:p>
      </dgm:t>
    </dgm:pt>
    <dgm:pt modelId="{8D35A6D3-69CC-4BB2-A703-CF35488506E8}" type="sibTrans" cxnId="{62510E4C-683A-45AF-8599-2C7491D8A85C}">
      <dgm:prSet/>
      <dgm:spPr/>
      <dgm:t>
        <a:bodyPr/>
        <a:lstStyle/>
        <a:p>
          <a:endParaRPr lang="ru-RU"/>
        </a:p>
      </dgm:t>
    </dgm:pt>
    <dgm:pt modelId="{04563786-3145-43DC-884E-7EB392A950D9}">
      <dgm:prSet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Мониторинг и оценка </a:t>
          </a:r>
          <a:r>
            <a: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эффективности инновационного проекта</a:t>
          </a:r>
          <a:endParaRPr lang="ru-RU" sz="20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47D6F7-1090-43F8-8AF6-D335328AB9D8}" type="parTrans" cxnId="{2F26DB03-E4CD-4B39-B7E7-8D40122BB344}">
      <dgm:prSet/>
      <dgm:spPr/>
      <dgm:t>
        <a:bodyPr/>
        <a:lstStyle/>
        <a:p>
          <a:endParaRPr lang="ru-RU"/>
        </a:p>
      </dgm:t>
    </dgm:pt>
    <dgm:pt modelId="{4D25C020-CFD2-4A0E-8922-F3FEF17DDC5A}" type="sibTrans" cxnId="{2F26DB03-E4CD-4B39-B7E7-8D40122BB344}">
      <dgm:prSet/>
      <dgm:spPr/>
      <dgm:t>
        <a:bodyPr/>
        <a:lstStyle/>
        <a:p>
          <a:endParaRPr lang="ru-RU"/>
        </a:p>
      </dgm:t>
    </dgm:pt>
    <dgm:pt modelId="{06AD5BE7-6593-49A9-95B1-4F526BB44C9A}" type="pres">
      <dgm:prSet presAssocID="{F08678CB-2DB6-4A23-ADB7-3D9D9A710AAA}" presName="linearFlow" presStyleCnt="0">
        <dgm:presLayoutVars>
          <dgm:dir/>
          <dgm:resizeHandles val="exact"/>
        </dgm:presLayoutVars>
      </dgm:prSet>
      <dgm:spPr/>
    </dgm:pt>
    <dgm:pt modelId="{8FA41863-A464-484C-8540-CD0230B86358}" type="pres">
      <dgm:prSet presAssocID="{7CA14A7B-C504-4ED0-8621-CBFBEB941DC3}" presName="composite" presStyleCnt="0"/>
      <dgm:spPr/>
    </dgm:pt>
    <dgm:pt modelId="{5596619A-6518-4C56-9F33-005E85ED802C}" type="pres">
      <dgm:prSet presAssocID="{7CA14A7B-C504-4ED0-8621-CBFBEB941DC3}" presName="imgShp" presStyleLbl="fgImgPlace1" presStyleIdx="0" presStyleCnt="4"/>
      <dgm:spPr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</dgm:spPr>
    </dgm:pt>
    <dgm:pt modelId="{BAA0E017-CF27-456C-AEA7-B1DB6BA5A23D}" type="pres">
      <dgm:prSet presAssocID="{7CA14A7B-C504-4ED0-8621-CBFBEB941DC3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2A9E0C-4443-4EF3-87F5-64FFD0E6DF28}" type="pres">
      <dgm:prSet presAssocID="{3F5FAA60-40DB-428C-81BC-9190F498366B}" presName="spacing" presStyleCnt="0"/>
      <dgm:spPr/>
    </dgm:pt>
    <dgm:pt modelId="{341BA9DB-FAC8-4F4C-AAA9-10227671829E}" type="pres">
      <dgm:prSet presAssocID="{D546E819-ED66-443B-BDE2-78EEDACB8240}" presName="composite" presStyleCnt="0"/>
      <dgm:spPr/>
    </dgm:pt>
    <dgm:pt modelId="{764B0E58-6AE0-4821-9396-13AF97FC4B62}" type="pres">
      <dgm:prSet presAssocID="{D546E819-ED66-443B-BDE2-78EEDACB8240}" presName="imgShp" presStyleLbl="fgImgPlace1" presStyleIdx="1" presStyleCnt="4"/>
      <dgm:spPr>
        <a:blipFill rotWithShape="1">
          <a:blip xmlns:r="http://schemas.openxmlformats.org/officeDocument/2006/relationships" r:embed="rId2"/>
          <a:srcRect/>
          <a:stretch>
            <a:fillRect l="-38000" r="-38000"/>
          </a:stretch>
        </a:blipFill>
      </dgm:spPr>
    </dgm:pt>
    <dgm:pt modelId="{6AA5BDE3-9E96-4665-B340-5CF03E4A62E6}" type="pres">
      <dgm:prSet presAssocID="{D546E819-ED66-443B-BDE2-78EEDACB8240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7F0FD4-CC5F-4158-93E5-FD9A641E04F4}" type="pres">
      <dgm:prSet presAssocID="{48B90A51-3AA0-43F9-A416-64CEE9D8794B}" presName="spacing" presStyleCnt="0"/>
      <dgm:spPr/>
    </dgm:pt>
    <dgm:pt modelId="{BCA36B20-19BD-459F-BA7B-5AEE026E105E}" type="pres">
      <dgm:prSet presAssocID="{F89C96BB-0779-4BBA-B4FE-D5900001EE78}" presName="composite" presStyleCnt="0"/>
      <dgm:spPr/>
    </dgm:pt>
    <dgm:pt modelId="{36969A9B-C3F8-47C4-AE1B-6577C1810280}" type="pres">
      <dgm:prSet presAssocID="{F89C96BB-0779-4BBA-B4FE-D5900001EE78}" presName="imgShp" presStyleLbl="fgImgPlace1" presStyleIdx="2" presStyleCnt="4"/>
      <dgm:spPr>
        <a:blipFill rotWithShape="1">
          <a:blip xmlns:r="http://schemas.openxmlformats.org/officeDocument/2006/relationships" r:embed="rId3"/>
          <a:srcRect/>
          <a:stretch>
            <a:fillRect l="-20000" r="-20000"/>
          </a:stretch>
        </a:blipFill>
      </dgm:spPr>
    </dgm:pt>
    <dgm:pt modelId="{8FA1D08E-7622-4ECC-9557-E299381F221E}" type="pres">
      <dgm:prSet presAssocID="{F89C96BB-0779-4BBA-B4FE-D5900001EE78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C4E067-248E-482C-B4DB-A7995AF98315}" type="pres">
      <dgm:prSet presAssocID="{8D35A6D3-69CC-4BB2-A703-CF35488506E8}" presName="spacing" presStyleCnt="0"/>
      <dgm:spPr/>
    </dgm:pt>
    <dgm:pt modelId="{7A93EF8E-87BE-45B4-B8AD-5B2B0064113E}" type="pres">
      <dgm:prSet presAssocID="{04563786-3145-43DC-884E-7EB392A950D9}" presName="composite" presStyleCnt="0"/>
      <dgm:spPr/>
    </dgm:pt>
    <dgm:pt modelId="{7B91A64A-3694-4665-8F8F-138E72537094}" type="pres">
      <dgm:prSet presAssocID="{04563786-3145-43DC-884E-7EB392A950D9}" presName="imgShp" presStyleLbl="fgImgPlace1" presStyleIdx="3" presStyleCnt="4"/>
      <dgm:spPr>
        <a:blipFill rotWithShape="1">
          <a:blip xmlns:r="http://schemas.openxmlformats.org/officeDocument/2006/relationships" r:embed="rId4"/>
          <a:srcRect/>
          <a:stretch>
            <a:fillRect l="-34000" r="-34000"/>
          </a:stretch>
        </a:blipFill>
      </dgm:spPr>
    </dgm:pt>
    <dgm:pt modelId="{58C7ABA5-10CB-4361-8A22-555F948717AE}" type="pres">
      <dgm:prSet presAssocID="{04563786-3145-43DC-884E-7EB392A950D9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510E4C-683A-45AF-8599-2C7491D8A85C}" srcId="{F08678CB-2DB6-4A23-ADB7-3D9D9A710AAA}" destId="{F89C96BB-0779-4BBA-B4FE-D5900001EE78}" srcOrd="2" destOrd="0" parTransId="{D503CA84-FD73-497A-9BB8-DAA1FDC83664}" sibTransId="{8D35A6D3-69CC-4BB2-A703-CF35488506E8}"/>
    <dgm:cxn modelId="{94EFB320-650C-4AEF-8316-3E7909D76F48}" type="presOf" srcId="{F08678CB-2DB6-4A23-ADB7-3D9D9A710AAA}" destId="{06AD5BE7-6593-49A9-95B1-4F526BB44C9A}" srcOrd="0" destOrd="0" presId="urn:microsoft.com/office/officeart/2005/8/layout/vList3#2"/>
    <dgm:cxn modelId="{DB50BC75-2C3E-440F-8319-A45FFEF30D18}" type="presOf" srcId="{F89C96BB-0779-4BBA-B4FE-D5900001EE78}" destId="{8FA1D08E-7622-4ECC-9557-E299381F221E}" srcOrd="0" destOrd="0" presId="urn:microsoft.com/office/officeart/2005/8/layout/vList3#2"/>
    <dgm:cxn modelId="{CCC120FE-A0C4-4088-9405-4FAAE9B06E55}" srcId="{F08678CB-2DB6-4A23-ADB7-3D9D9A710AAA}" destId="{D546E819-ED66-443B-BDE2-78EEDACB8240}" srcOrd="1" destOrd="0" parTransId="{477EB9B8-3BC9-43DD-AB09-96A1FE68C3B5}" sibTransId="{48B90A51-3AA0-43F9-A416-64CEE9D8794B}"/>
    <dgm:cxn modelId="{2F26DB03-E4CD-4B39-B7E7-8D40122BB344}" srcId="{F08678CB-2DB6-4A23-ADB7-3D9D9A710AAA}" destId="{04563786-3145-43DC-884E-7EB392A950D9}" srcOrd="3" destOrd="0" parTransId="{BD47D6F7-1090-43F8-8AF6-D335328AB9D8}" sibTransId="{4D25C020-CFD2-4A0E-8922-F3FEF17DDC5A}"/>
    <dgm:cxn modelId="{14F9F7FF-7C9B-44B4-8928-9055CB960C28}" type="presOf" srcId="{D546E819-ED66-443B-BDE2-78EEDACB8240}" destId="{6AA5BDE3-9E96-4665-B340-5CF03E4A62E6}" srcOrd="0" destOrd="0" presId="urn:microsoft.com/office/officeart/2005/8/layout/vList3#2"/>
    <dgm:cxn modelId="{9D21C120-A4CF-42A3-9057-73433A91AF60}" type="presOf" srcId="{7CA14A7B-C504-4ED0-8621-CBFBEB941DC3}" destId="{BAA0E017-CF27-456C-AEA7-B1DB6BA5A23D}" srcOrd="0" destOrd="0" presId="urn:microsoft.com/office/officeart/2005/8/layout/vList3#2"/>
    <dgm:cxn modelId="{43632866-5858-4232-9C66-88FE51308C33}" srcId="{F08678CB-2DB6-4A23-ADB7-3D9D9A710AAA}" destId="{7CA14A7B-C504-4ED0-8621-CBFBEB941DC3}" srcOrd="0" destOrd="0" parTransId="{2B46C1BB-65C9-401E-AADB-A5156A6AD51C}" sibTransId="{3F5FAA60-40DB-428C-81BC-9190F498366B}"/>
    <dgm:cxn modelId="{EB65BF33-948E-42FD-82CF-B7592FBD6B6D}" type="presOf" srcId="{04563786-3145-43DC-884E-7EB392A950D9}" destId="{58C7ABA5-10CB-4361-8A22-555F948717AE}" srcOrd="0" destOrd="0" presId="urn:microsoft.com/office/officeart/2005/8/layout/vList3#2"/>
    <dgm:cxn modelId="{951E2C6B-A424-457B-8986-5192BD1B617C}" type="presParOf" srcId="{06AD5BE7-6593-49A9-95B1-4F526BB44C9A}" destId="{8FA41863-A464-484C-8540-CD0230B86358}" srcOrd="0" destOrd="0" presId="urn:microsoft.com/office/officeart/2005/8/layout/vList3#2"/>
    <dgm:cxn modelId="{177F1557-8E74-4650-A3EC-288D1CE498BC}" type="presParOf" srcId="{8FA41863-A464-484C-8540-CD0230B86358}" destId="{5596619A-6518-4C56-9F33-005E85ED802C}" srcOrd="0" destOrd="0" presId="urn:microsoft.com/office/officeart/2005/8/layout/vList3#2"/>
    <dgm:cxn modelId="{1785C617-788E-4068-B049-0F3F16FF4EC6}" type="presParOf" srcId="{8FA41863-A464-484C-8540-CD0230B86358}" destId="{BAA0E017-CF27-456C-AEA7-B1DB6BA5A23D}" srcOrd="1" destOrd="0" presId="urn:microsoft.com/office/officeart/2005/8/layout/vList3#2"/>
    <dgm:cxn modelId="{F3401C3A-58AE-4EE1-B0C1-32141A29876B}" type="presParOf" srcId="{06AD5BE7-6593-49A9-95B1-4F526BB44C9A}" destId="{532A9E0C-4443-4EF3-87F5-64FFD0E6DF28}" srcOrd="1" destOrd="0" presId="urn:microsoft.com/office/officeart/2005/8/layout/vList3#2"/>
    <dgm:cxn modelId="{F806A0B3-712D-4612-81C4-EE17817CD1E6}" type="presParOf" srcId="{06AD5BE7-6593-49A9-95B1-4F526BB44C9A}" destId="{341BA9DB-FAC8-4F4C-AAA9-10227671829E}" srcOrd="2" destOrd="0" presId="urn:microsoft.com/office/officeart/2005/8/layout/vList3#2"/>
    <dgm:cxn modelId="{0971A498-F054-4A56-803B-AE32254602E6}" type="presParOf" srcId="{341BA9DB-FAC8-4F4C-AAA9-10227671829E}" destId="{764B0E58-6AE0-4821-9396-13AF97FC4B62}" srcOrd="0" destOrd="0" presId="urn:microsoft.com/office/officeart/2005/8/layout/vList3#2"/>
    <dgm:cxn modelId="{8D569229-A630-459F-9DDD-751716437B16}" type="presParOf" srcId="{341BA9DB-FAC8-4F4C-AAA9-10227671829E}" destId="{6AA5BDE3-9E96-4665-B340-5CF03E4A62E6}" srcOrd="1" destOrd="0" presId="urn:microsoft.com/office/officeart/2005/8/layout/vList3#2"/>
    <dgm:cxn modelId="{9338BA79-0F06-4402-9EFE-9779BA97F126}" type="presParOf" srcId="{06AD5BE7-6593-49A9-95B1-4F526BB44C9A}" destId="{4E7F0FD4-CC5F-4158-93E5-FD9A641E04F4}" srcOrd="3" destOrd="0" presId="urn:microsoft.com/office/officeart/2005/8/layout/vList3#2"/>
    <dgm:cxn modelId="{F38CDC67-D864-4EE8-987B-FA7766E01088}" type="presParOf" srcId="{06AD5BE7-6593-49A9-95B1-4F526BB44C9A}" destId="{BCA36B20-19BD-459F-BA7B-5AEE026E105E}" srcOrd="4" destOrd="0" presId="urn:microsoft.com/office/officeart/2005/8/layout/vList3#2"/>
    <dgm:cxn modelId="{BD90D304-79DD-499C-93DF-9E61B3185A0B}" type="presParOf" srcId="{BCA36B20-19BD-459F-BA7B-5AEE026E105E}" destId="{36969A9B-C3F8-47C4-AE1B-6577C1810280}" srcOrd="0" destOrd="0" presId="urn:microsoft.com/office/officeart/2005/8/layout/vList3#2"/>
    <dgm:cxn modelId="{2553EEC3-3E49-4BA5-974A-54230F3F66B7}" type="presParOf" srcId="{BCA36B20-19BD-459F-BA7B-5AEE026E105E}" destId="{8FA1D08E-7622-4ECC-9557-E299381F221E}" srcOrd="1" destOrd="0" presId="urn:microsoft.com/office/officeart/2005/8/layout/vList3#2"/>
    <dgm:cxn modelId="{2237DABC-03B4-4793-A847-18AD204819B2}" type="presParOf" srcId="{06AD5BE7-6593-49A9-95B1-4F526BB44C9A}" destId="{8CC4E067-248E-482C-B4DB-A7995AF98315}" srcOrd="5" destOrd="0" presId="urn:microsoft.com/office/officeart/2005/8/layout/vList3#2"/>
    <dgm:cxn modelId="{CC9D1781-CAE5-4DDC-9A7F-98CF54316644}" type="presParOf" srcId="{06AD5BE7-6593-49A9-95B1-4F526BB44C9A}" destId="{7A93EF8E-87BE-45B4-B8AD-5B2B0064113E}" srcOrd="6" destOrd="0" presId="urn:microsoft.com/office/officeart/2005/8/layout/vList3#2"/>
    <dgm:cxn modelId="{D5C092B9-2957-48B1-AF9D-AD4C852A6F62}" type="presParOf" srcId="{7A93EF8E-87BE-45B4-B8AD-5B2B0064113E}" destId="{7B91A64A-3694-4665-8F8F-138E72537094}" srcOrd="0" destOrd="0" presId="urn:microsoft.com/office/officeart/2005/8/layout/vList3#2"/>
    <dgm:cxn modelId="{81F8C3BB-AA1D-4624-A08E-1D970887F7E1}" type="presParOf" srcId="{7A93EF8E-87BE-45B4-B8AD-5B2B0064113E}" destId="{58C7ABA5-10CB-4361-8A22-555F948717AE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FF439F-3CF8-408C-B18E-A4E5197833E7}">
      <dsp:nvSpPr>
        <dsp:cNvPr id="0" name=""/>
        <dsp:cNvSpPr/>
      </dsp:nvSpPr>
      <dsp:spPr>
        <a:xfrm rot="10800000">
          <a:off x="1419514" y="0"/>
          <a:ext cx="4440641" cy="117515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40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Ценностно-воспитательная </a:t>
          </a: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система деятельности</a:t>
          </a:r>
          <a:endParaRPr lang="ru-RU" sz="2000" b="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419514" y="0"/>
        <a:ext cx="4440641" cy="1175152"/>
      </dsp:txXfrm>
    </dsp:sp>
    <dsp:sp modelId="{523D3877-3D10-4A50-9F2D-7A8E52BF4D5E}">
      <dsp:nvSpPr>
        <dsp:cNvPr id="0" name=""/>
        <dsp:cNvSpPr/>
      </dsp:nvSpPr>
      <dsp:spPr>
        <a:xfrm>
          <a:off x="836576" y="88284"/>
          <a:ext cx="1139595" cy="1118266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24000" r="-24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280129-1CB1-46E8-A981-6B84F5CA9CBB}">
      <dsp:nvSpPr>
        <dsp:cNvPr id="0" name=""/>
        <dsp:cNvSpPr/>
      </dsp:nvSpPr>
      <dsp:spPr>
        <a:xfrm rot="10800000">
          <a:off x="1422965" y="1536940"/>
          <a:ext cx="4446555" cy="121187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40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Масштабирование и тиражирование лучших </a:t>
          </a: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практик</a:t>
          </a:r>
          <a:endParaRPr lang="ru-RU" sz="2000" b="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422965" y="1536940"/>
        <a:ext cx="4446555" cy="1211871"/>
      </dsp:txXfrm>
    </dsp:sp>
    <dsp:sp modelId="{7E961200-001A-42DA-BA99-C28B787BB462}">
      <dsp:nvSpPr>
        <dsp:cNvPr id="0" name=""/>
        <dsp:cNvSpPr/>
      </dsp:nvSpPr>
      <dsp:spPr>
        <a:xfrm>
          <a:off x="817029" y="1536940"/>
          <a:ext cx="1211871" cy="1211871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19000" r="-19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2BA8AC-79E9-4C71-AED8-B5FB12F7308A}">
      <dsp:nvSpPr>
        <dsp:cNvPr id="0" name=""/>
        <dsp:cNvSpPr/>
      </dsp:nvSpPr>
      <dsp:spPr>
        <a:xfrm rot="10800000">
          <a:off x="1422965" y="3126792"/>
          <a:ext cx="4446555" cy="117941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40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Развитие сетевого взаимодействия и </a:t>
          </a: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партнёрства</a:t>
          </a:r>
          <a:endParaRPr lang="ru-RU" sz="2000" b="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422965" y="3126792"/>
        <a:ext cx="4446555" cy="1179417"/>
      </dsp:txXfrm>
    </dsp:sp>
    <dsp:sp modelId="{31A4BA7F-00F8-4EF6-828F-DB3A22BCED9E}">
      <dsp:nvSpPr>
        <dsp:cNvPr id="0" name=""/>
        <dsp:cNvSpPr/>
      </dsp:nvSpPr>
      <dsp:spPr>
        <a:xfrm>
          <a:off x="817029" y="3110565"/>
          <a:ext cx="1211871" cy="1211871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40000" r="-40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C1905C-45D4-41AF-A6C4-AF04E1A75041}">
      <dsp:nvSpPr>
        <dsp:cNvPr id="0" name=""/>
        <dsp:cNvSpPr/>
      </dsp:nvSpPr>
      <dsp:spPr>
        <a:xfrm rot="10800000">
          <a:off x="1422965" y="4684190"/>
          <a:ext cx="4446555" cy="121187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40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Методические ресурсы инновационного проекта </a:t>
          </a:r>
          <a:endParaRPr lang="ru-RU" sz="2000" b="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422965" y="4684190"/>
        <a:ext cx="4446555" cy="1211871"/>
      </dsp:txXfrm>
    </dsp:sp>
    <dsp:sp modelId="{659C6A93-E624-41A2-B016-72BCD49DD6F5}">
      <dsp:nvSpPr>
        <dsp:cNvPr id="0" name=""/>
        <dsp:cNvSpPr/>
      </dsp:nvSpPr>
      <dsp:spPr>
        <a:xfrm>
          <a:off x="817029" y="4684190"/>
          <a:ext cx="1211871" cy="1211871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44000" r="-44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A0E017-CF27-456C-AEA7-B1DB6BA5A23D}">
      <dsp:nvSpPr>
        <dsp:cNvPr id="0" name=""/>
        <dsp:cNvSpPr/>
      </dsp:nvSpPr>
      <dsp:spPr>
        <a:xfrm rot="10800000">
          <a:off x="1418043" y="573"/>
          <a:ext cx="4446555" cy="119218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720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Цифровизация</a:t>
          </a:r>
          <a:r>
            <a:rPr lang="ru-RU" sz="2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проектной деятельности, онлайн-ресурсы </a:t>
          </a:r>
          <a:endParaRPr lang="ru-RU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418043" y="573"/>
        <a:ext cx="4446555" cy="1192184"/>
      </dsp:txXfrm>
    </dsp:sp>
    <dsp:sp modelId="{5596619A-6518-4C56-9F33-005E85ED802C}">
      <dsp:nvSpPr>
        <dsp:cNvPr id="0" name=""/>
        <dsp:cNvSpPr/>
      </dsp:nvSpPr>
      <dsp:spPr>
        <a:xfrm>
          <a:off x="821951" y="573"/>
          <a:ext cx="1192184" cy="1192184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A5BDE3-9E96-4665-B340-5CF03E4A62E6}">
      <dsp:nvSpPr>
        <dsp:cNvPr id="0" name=""/>
        <dsp:cNvSpPr/>
      </dsp:nvSpPr>
      <dsp:spPr>
        <a:xfrm rot="10800000">
          <a:off x="1418043" y="1548634"/>
          <a:ext cx="4446555" cy="119218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720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Развитие </a:t>
          </a: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трека гражданской самоидентификации (краеведение)</a:t>
          </a:r>
          <a:endParaRPr lang="ru-RU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418043" y="1548634"/>
        <a:ext cx="4446555" cy="1192184"/>
      </dsp:txXfrm>
    </dsp:sp>
    <dsp:sp modelId="{764B0E58-6AE0-4821-9396-13AF97FC4B62}">
      <dsp:nvSpPr>
        <dsp:cNvPr id="0" name=""/>
        <dsp:cNvSpPr/>
      </dsp:nvSpPr>
      <dsp:spPr>
        <a:xfrm>
          <a:off x="821951" y="1548634"/>
          <a:ext cx="1192184" cy="1192184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38000" r="-38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A1D08E-7622-4ECC-9557-E299381F221E}">
      <dsp:nvSpPr>
        <dsp:cNvPr id="0" name=""/>
        <dsp:cNvSpPr/>
      </dsp:nvSpPr>
      <dsp:spPr>
        <a:xfrm rot="10800000">
          <a:off x="1418043" y="3096694"/>
          <a:ext cx="4446555" cy="119218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720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Технологические карты личностного развития подростков</a:t>
          </a:r>
          <a:endParaRPr lang="ru-RU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418043" y="3096694"/>
        <a:ext cx="4446555" cy="1192184"/>
      </dsp:txXfrm>
    </dsp:sp>
    <dsp:sp modelId="{36969A9B-C3F8-47C4-AE1B-6577C1810280}">
      <dsp:nvSpPr>
        <dsp:cNvPr id="0" name=""/>
        <dsp:cNvSpPr/>
      </dsp:nvSpPr>
      <dsp:spPr>
        <a:xfrm>
          <a:off x="821951" y="3096694"/>
          <a:ext cx="1192184" cy="1192184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20000" r="-20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C7ABA5-10CB-4361-8A22-555F948717AE}">
      <dsp:nvSpPr>
        <dsp:cNvPr id="0" name=""/>
        <dsp:cNvSpPr/>
      </dsp:nvSpPr>
      <dsp:spPr>
        <a:xfrm rot="10800000">
          <a:off x="1418043" y="4644754"/>
          <a:ext cx="4446555" cy="119218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720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Мониторинг и оценка </a:t>
          </a: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эффективности инновационного проекта</a:t>
          </a:r>
          <a:endParaRPr lang="ru-RU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418043" y="4644754"/>
        <a:ext cx="4446555" cy="1192184"/>
      </dsp:txXfrm>
    </dsp:sp>
    <dsp:sp modelId="{7B91A64A-3694-4665-8F8F-138E72537094}">
      <dsp:nvSpPr>
        <dsp:cNvPr id="0" name=""/>
        <dsp:cNvSpPr/>
      </dsp:nvSpPr>
      <dsp:spPr>
        <a:xfrm>
          <a:off x="821951" y="4644754"/>
          <a:ext cx="1192184" cy="1192184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34000" r="-34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3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83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83B94-43C7-4432-A4D4-3ED2C6060E82}" type="datetimeFigureOut">
              <a:rPr lang="ru-RU" smtClean="0"/>
              <a:pPr/>
              <a:t>11.03.2026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324"/>
            <a:ext cx="2946400" cy="4983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9" y="9428324"/>
            <a:ext cx="2946400" cy="4983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425E4-6F59-4540-BBE9-F3C8A5A8D4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49905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745A1-9F7A-4BD7-8B1D-4DCCBBC15C2E}" type="datetimeFigureOut">
              <a:rPr lang="ru-RU" smtClean="0"/>
              <a:pPr/>
              <a:t>11.03.2026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4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9" y="4777196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F1541-4E9B-4133-99B4-F9BF4E65AEF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82647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9" y="4715153"/>
            <a:ext cx="5438140" cy="44669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723071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EA11CE-24AC-4129-860A-A6FE1652B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D3C95C7-3F38-478B-9BA3-0E9CA30A5D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D3A3CAD-8449-493F-B9BD-C4638B665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214DA-54B5-4327-BFE7-3F72AF9F3423}" type="datetime1">
              <a:rPr lang="ru-RU" smtClean="0"/>
              <a:pPr/>
              <a:t>11.03.2026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D6CCD0-55BC-46E3-B8FE-76C297C53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3322E38-B322-4F4C-82D8-97A5BFE6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36850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F4FCEB-54D9-485C-8D82-09852F7E1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1E32099-F276-4E1E-9CAF-D94BB8A39A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CF4236E-7A43-41E2-9DB5-26600BE93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1E0A5-1ED6-4115-87DD-317EB3D7FD21}" type="datetime1">
              <a:rPr lang="ru-RU" smtClean="0"/>
              <a:pPr/>
              <a:t>11.03.2026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70A0D3F-0954-4065-8BE3-59E72D3B9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7AB969-ED33-4016-8780-2B34CF263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0707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32C5D00-2DB3-4EE1-83AB-5F83CFDF44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D69E3F9-D3A5-46D4-86EE-70C8D6C9C6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850E1E-211C-42AF-9D6D-54AD36B21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C86CD-5BE7-44B2-9AFA-1906212C96B2}" type="datetime1">
              <a:rPr lang="ru-RU" smtClean="0"/>
              <a:pPr/>
              <a:t>11.03.2026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996DEDE-4BD8-446A-AD29-DBB43AE85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B260ADB-4D3C-420F-8533-8AB2C6A2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05184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5481B-47B0-4762-8FCD-F547CE01839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C99B3-2298-4CB0-9E59-F125914F5A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55639581"/>
      </p:ext>
    </p:extLst>
  </p:cSld>
  <p:clrMapOvr>
    <a:masterClrMapping/>
  </p:clrMapOvr>
  <p:transition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73DDC-86C9-4AFF-8087-D1B205BE290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19333-C6AC-47B3-973E-A83FFE986C6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34569307"/>
      </p:ext>
    </p:extLst>
  </p:cSld>
  <p:clrMapOvr>
    <a:masterClrMapping/>
  </p:clrMapOvr>
  <p:transition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3" y="170974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3" y="4589477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1300F-18D7-4DBE-9339-862FBEAC46C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9D1C1-1B11-48C1-9098-B77F7E70F3A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60608281"/>
      </p:ext>
    </p:extLst>
  </p:cSld>
  <p:clrMapOvr>
    <a:masterClrMapping/>
  </p:clrMapOvr>
  <p:transition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482AE-3F0F-4B44-9338-7BC58BB5591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60386-4393-4016-B15D-A39E2FA02A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90490320"/>
      </p:ext>
    </p:extLst>
  </p:cSld>
  <p:clrMapOvr>
    <a:masterClrMapping/>
  </p:clrMapOvr>
  <p:transition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1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7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7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7" y="2505077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0FE6C-4395-41E9-BFAE-797D4A7380C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02A2E-EE93-4A18-9A13-98884B99D1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51707304"/>
      </p:ext>
    </p:extLst>
  </p:cSld>
  <p:clrMapOvr>
    <a:masterClrMapping/>
  </p:clrMapOvr>
  <p:transition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4CCBA-BCE6-4541-A1D5-C5163200F2D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A1D32-F005-4AAC-8E0B-3031FA066B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65119759"/>
      </p:ext>
    </p:extLst>
  </p:cSld>
  <p:clrMapOvr>
    <a:masterClrMapping/>
  </p:clrMapOvr>
  <p:transition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C4CE7-FFA7-4CE2-B488-8CECF8C7EB2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C4DA7-A2A9-4CD4-8128-92C841473E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50878437"/>
      </p:ext>
    </p:extLst>
  </p:cSld>
  <p:clrMapOvr>
    <a:masterClrMapping/>
  </p:clrMapOvr>
  <p:transition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2" y="457200"/>
            <a:ext cx="393223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201" y="987432"/>
            <a:ext cx="6172201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2" y="2057406"/>
            <a:ext cx="3932239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1745E-468A-42C9-9CBE-5DB69DA4285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50470-BA0A-4A12-B689-891D27C8A7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035129263"/>
      </p:ext>
    </p:extLst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009057-69F4-4D67-A8FE-6EF2B9BE7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1703CDC-26BD-4707-8A72-B3A8968DD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8D90EE0-5D4B-41E6-822E-5EAF5E844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75534-EFE9-45F1-BBA7-AD8DD05FF639}" type="datetime1">
              <a:rPr lang="ru-RU" smtClean="0"/>
              <a:pPr/>
              <a:t>11.03.2026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6180A21-B32F-4C29-A3B2-21B4D7494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58140FB-3F0B-4AA0-B29C-D07F2C763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157102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2" y="457200"/>
            <a:ext cx="393223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201" y="987432"/>
            <a:ext cx="6172201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2" y="2057406"/>
            <a:ext cx="3932239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8FDC8-A0E2-4179-9D0C-C09A3F901B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A8C2A-5E73-4601-9AA9-D48FFC0B226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321505680"/>
      </p:ext>
    </p:extLst>
  </p:cSld>
  <p:clrMapOvr>
    <a:masterClrMapping/>
  </p:clrMapOvr>
  <p:transition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423B6-C5B8-401D-BC97-76289A7459A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30D70-355D-40B7-A29D-A5A455349D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9940002"/>
      </p:ext>
    </p:extLst>
  </p:cSld>
  <p:clrMapOvr>
    <a:masterClrMapping/>
  </p:clrMapOvr>
  <p:transition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7" y="365134"/>
            <a:ext cx="2628900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6" y="365134"/>
            <a:ext cx="7734300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D742E-BE6C-4AA1-9D24-3B3BBA235A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096C5-2659-4AE4-8F40-C2F69946F5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89779431"/>
      </p:ext>
    </p:extLst>
  </p:cSld>
  <p:clrMapOvr>
    <a:masterClrMapping/>
  </p:clrMapOvr>
  <p:transition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EA11CE-24AC-4129-860A-A6FE1652B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D3C95C7-3F38-478B-9BA3-0E9CA30A5D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D3A3CAD-8449-493F-B9BD-C4638B665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214DA-54B5-4327-BFE7-3F72AF9F342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D6CCD0-55BC-46E3-B8FE-76C297C53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3322E38-B322-4F4C-82D8-97A5BFE6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54160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009057-69F4-4D67-A8FE-6EF2B9BE7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1703CDC-26BD-4707-8A72-B3A8968DD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8D90EE0-5D4B-41E6-822E-5EAF5E844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75534-EFE9-45F1-BBA7-AD8DD05FF6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6180A21-B32F-4C29-A3B2-21B4D7494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58140FB-3F0B-4AA0-B29C-D07F2C763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24676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5F1D81-6098-4149-9B91-909700480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4A2475E-3C81-4162-A1C4-AB1BAFFAE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7D9061-A797-4025-87EE-DD40958A1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F86A5-C2E6-49BB-A350-1F7B8759D23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C40A91F-3132-4865-A52E-A7F33975D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3BE7551-D4A0-4179-B128-B7DC190DC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62024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BB2F13-EC22-46B5-A0D0-C1434031D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D00F80-FDF9-4888-B25F-24161F6DC2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C2C93D9-A9D3-4C48-9B28-6976A752D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4BD32A0-5D14-4022-BE7A-50006542A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18AD4-FC17-4F15-9475-6443B1236E3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31901E6-B79E-44BA-A3BD-65A9CD2EE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DEED921-7519-4C9A-9169-49333CEFD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88772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FD519D-0030-43B5-B196-7210E04A9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4CF39C0-1241-4965-B684-9844122F9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ED279D4-61C3-47A3-938B-A4B6247C96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3F69C35-AD48-4FD7-9414-D3802C5E2C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3BDD7EF-0219-4CA8-8377-309DE651C1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97027A6-BAD9-49D3-80E4-A12FC2341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50E6-D06C-4472-B696-D356CA1FFF1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84BBE76-0877-4EC0-9DB2-0DF4C1E80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FC27786E-0B2D-44D6-856E-71B092651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32853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97F5FD-149E-445B-9F5D-EF805A3D3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65FCADF-B56A-498F-8111-6549BFD08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EF0BE-CC07-4A32-B97E-6BA8A6E44BC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F17061F-233B-4B4D-BAD1-E65A95C02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0A48561-4E8C-402C-A68D-2EC19B08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05785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6FE41F8-FE64-4FA6-A1AA-BFB291A2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5451-8D10-4CC5-AF27-8FD17002B03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733DA02-75A6-47CB-9B55-A577EADDC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346FB80-D549-4315-B919-F6234D619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0126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5F1D81-6098-4149-9B91-909700480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4A2475E-3C81-4162-A1C4-AB1BAFFAE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7D9061-A797-4025-87EE-DD40958A1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F86A5-C2E6-49BB-A350-1F7B8759D238}" type="datetime1">
              <a:rPr lang="ru-RU" smtClean="0"/>
              <a:pPr/>
              <a:t>11.03.2026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C40A91F-3132-4865-A52E-A7F33975D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3BE7551-D4A0-4179-B128-B7DC190DC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540495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590FD8-8BF0-4E5B-803B-2CA82C8CC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ACCF9F0-E373-446D-B6AF-697AC9CDF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5859FDE-66F2-46FA-8FBB-728A6883F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6DCDACB-AAC7-4333-AE1D-F05F02407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0FF46-F3FA-42FF-A35F-5E4F9A89D17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AED1D8E-CBBC-4EC0-B296-AF9552D56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B4177E3-075F-4F4A-BEA2-18B4821F2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9314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B29596-3A62-4D1D-B615-026A6E6DB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D7ACAF0-7EA1-4C1C-A07F-8580F1B21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156D94C-27F9-4CB7-93DF-3B1933BA54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B7EE135-67B0-4FC7-9733-85788F503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7F5AF-AADE-441E-A912-20554528605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3F7F769-0533-494D-A10F-7A6AAE84B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0A67821-DD0C-410C-AC0B-80380BAD1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59601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F4FCEB-54D9-485C-8D82-09852F7E1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1E32099-F276-4E1E-9CAF-D94BB8A39A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CF4236E-7A43-41E2-9DB5-26600BE93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1E0A5-1ED6-4115-87DD-317EB3D7FD2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70A0D3F-0954-4065-8BE3-59E72D3B9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7AB969-ED33-4016-8780-2B34CF263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96738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32C5D00-2DB3-4EE1-83AB-5F83CFDF44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D69E3F9-D3A5-46D4-86EE-70C8D6C9C6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850E1E-211C-42AF-9D6D-54AD36B21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C86CD-5BE7-44B2-9AFA-1906212C96B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996DEDE-4BD8-446A-AD29-DBB43AE85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B260ADB-4D3C-420F-8533-8AB2C6A2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3559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BB2F13-EC22-46B5-A0D0-C1434031D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D00F80-FDF9-4888-B25F-24161F6DC2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C2C93D9-A9D3-4C48-9B28-6976A752D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4BD32A0-5D14-4022-BE7A-50006542A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18AD4-FC17-4F15-9475-6443B1236E31}" type="datetime1">
              <a:rPr lang="ru-RU" smtClean="0"/>
              <a:pPr/>
              <a:t>11.03.2026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31901E6-B79E-44BA-A3BD-65A9CD2EE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DEED921-7519-4C9A-9169-49333CEFD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44539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FD519D-0030-43B5-B196-7210E04A9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4CF39C0-1241-4965-B684-9844122F9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ED279D4-61C3-47A3-938B-A4B6247C96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3F69C35-AD48-4FD7-9414-D3802C5E2C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3BDD7EF-0219-4CA8-8377-309DE651C1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97027A6-BAD9-49D3-80E4-A12FC2341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50E6-D06C-4472-B696-D356CA1FFF15}" type="datetime1">
              <a:rPr lang="ru-RU" smtClean="0"/>
              <a:pPr/>
              <a:t>11.03.2026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84BBE76-0877-4EC0-9DB2-0DF4C1E80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FC27786E-0B2D-44D6-856E-71B092651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86297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97F5FD-149E-445B-9F5D-EF805A3D3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65FCADF-B56A-498F-8111-6549BFD08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EF0BE-CC07-4A32-B97E-6BA8A6E44BC2}" type="datetime1">
              <a:rPr lang="ru-RU" smtClean="0"/>
              <a:pPr/>
              <a:t>11.03.2026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F17061F-233B-4B4D-BAD1-E65A95C02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0A48561-4E8C-402C-A68D-2EC19B08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11260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6FE41F8-FE64-4FA6-A1AA-BFB291A2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5451-8D10-4CC5-AF27-8FD17002B035}" type="datetime1">
              <a:rPr lang="ru-RU" smtClean="0"/>
              <a:pPr/>
              <a:t>11.03.2026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733DA02-75A6-47CB-9B55-A577EADDC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346FB80-D549-4315-B919-F6234D619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0517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590FD8-8BF0-4E5B-803B-2CA82C8CC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ACCF9F0-E373-446D-B6AF-697AC9CDF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5859FDE-66F2-46FA-8FBB-728A6883F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6DCDACB-AAC7-4333-AE1D-F05F02407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0FF46-F3FA-42FF-A35F-5E4F9A89D17A}" type="datetime1">
              <a:rPr lang="ru-RU" smtClean="0"/>
              <a:pPr/>
              <a:t>11.03.2026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AED1D8E-CBBC-4EC0-B296-AF9552D56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B4177E3-075F-4F4A-BEA2-18B4821F2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30239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B29596-3A62-4D1D-B615-026A6E6DB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D7ACAF0-7EA1-4C1C-A07F-8580F1B21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156D94C-27F9-4CB7-93DF-3B1933BA54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B7EE135-67B0-4FC7-9733-85788F503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7F5AF-AADE-441E-A912-20554528605B}" type="datetime1">
              <a:rPr lang="ru-RU" smtClean="0"/>
              <a:pPr/>
              <a:t>11.03.2026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3F7F769-0533-494D-A10F-7A6AAE84B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0A67821-DD0C-410C-AC0B-80380BAD1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22623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DA8542-5A21-439F-8E6B-8A7D48956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D4C2161-B9EC-449C-905F-177D5D27C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25534DD-9B51-4E42-BDEE-F712FD8CF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085B0-B30C-499A-9853-8A01EC126056}" type="datetime1">
              <a:rPr lang="ru-RU" smtClean="0"/>
              <a:pPr/>
              <a:t>11.03.2026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DFA64B0-DE1C-47F0-96FE-54DCEDF2AC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227DC87-F993-4FFB-9239-8E0FCC29E4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43284-7258-4E9D-A80A-13B3D108925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1895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6186"/>
            <a:ext cx="10515600" cy="13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64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C76E75C-4F16-48DE-9EAF-3638428875F9}" type="datetime1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64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64"/>
            <a:ext cx="27432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925B2D-F039-4EB0-9B57-27B70E54D4AE}" type="slidenum"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654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6845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45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45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45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45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453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453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453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453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0180" indent="-170180" algn="l" defTabSz="68453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3080" indent="-170180" algn="l" defTabSz="68453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5980" indent="-170180" algn="l" defTabSz="68453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880" indent="-170180" algn="l" defTabSz="68453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780" indent="-170180" algn="l" defTabSz="68453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DA8542-5A21-439F-8E6B-8A7D48956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D4C2161-B9EC-449C-905F-177D5D27C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25534DD-9B51-4E42-BDEE-F712FD8CF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085B0-B30C-499A-9853-8A01EC12605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DFA64B0-DE1C-47F0-96FE-54DCEDF2AC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227DC87-F993-4FFB-9239-8E0FCC29E4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117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97267F2-FA88-8980-F9DD-515780B17185}"/>
              </a:ext>
            </a:extLst>
          </p:cNvPr>
          <p:cNvSpPr txBox="1"/>
          <p:nvPr/>
        </p:nvSpPr>
        <p:spPr>
          <a:xfrm>
            <a:off x="538674" y="0"/>
            <a:ext cx="10554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бюджетное общеобразовательное учреждение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Пролетарская средняя общеобразовательная школа № 6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г. Пролетарска Пролетарского района Ростовской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области</a:t>
            </a:r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Google Shape;54;p13">
            <a:extLst>
              <a:ext uri="{FF2B5EF4-FFF2-40B4-BE49-F238E27FC236}">
                <a16:creationId xmlns:a16="http://schemas.microsoft.com/office/drawing/2014/main" xmlns="" id="{60FFF747-2C16-1856-EA3B-AEFA785A586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-72707" y="1728609"/>
            <a:ext cx="12192000" cy="267143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Духовно-нравственное и </a:t>
            </a:r>
            <a:br>
              <a:rPr lang="ru-RU" sz="44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гражданско-патриотическое воспитание </a:t>
            </a:r>
            <a:br>
              <a:rPr lang="ru-RU" sz="44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посредством взаимодействия </a:t>
            </a:r>
            <a:br>
              <a:rPr lang="ru-RU" sz="44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детских общественных объединений</a:t>
            </a:r>
            <a:endParaRPr lang="ru-RU" sz="4400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1E8BB8A9-CA32-20C0-351A-F11C84D8639B}"/>
              </a:ext>
            </a:extLst>
          </p:cNvPr>
          <p:cNvCxnSpPr>
            <a:cxnSpLocks/>
          </p:cNvCxnSpPr>
          <p:nvPr/>
        </p:nvCxnSpPr>
        <p:spPr>
          <a:xfrm>
            <a:off x="774700" y="4999388"/>
            <a:ext cx="10825117" cy="0"/>
          </a:xfrm>
          <a:prstGeom prst="line">
            <a:avLst/>
          </a:prstGeom>
          <a:ln>
            <a:solidFill>
              <a:srgbClr val="011D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7E06CB6-34F6-47DE-A24A-2D43617B9B0E}"/>
              </a:ext>
            </a:extLst>
          </p:cNvPr>
          <p:cNvSpPr txBox="1"/>
          <p:nvPr/>
        </p:nvSpPr>
        <p:spPr>
          <a:xfrm>
            <a:off x="685301" y="5070448"/>
            <a:ext cx="10675985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школы</a:t>
            </a:r>
          </a:p>
          <a:p>
            <a:pPr>
              <a:spcBef>
                <a:spcPts val="6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коллектив</a:t>
            </a:r>
          </a:p>
          <a:p>
            <a:pPr>
              <a:spcBef>
                <a:spcPts val="60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етские общественные объединения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867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3758" y="1364580"/>
            <a:ext cx="1152005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всесторонне развитой личности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любящей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 край и свою Родину,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знающей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 родной язык,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уважающей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 народ, его культуру и духовные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осознающей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принимающей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 человеческой жизни, семьи, гражданского общества, многонационального российского народа, человечества; 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умеющей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учиться,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осознающей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важность образования и самообразования для жизни и деятельности,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применять полученные знания на практике; 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уважающей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людей, осознанно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выполняющей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здорового и безопасного для себя и окружающих образа жизни. 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0"/>
            <a:ext cx="12192000" cy="859315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defTabSz="68453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453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453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453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453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453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453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453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453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0" marR="0" lvl="0" indent="0" algn="ctr" defTabSz="68453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722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/>
          <a:srcRect t="20644" b="16823"/>
          <a:stretch/>
        </p:blipFill>
        <p:spPr bwMode="auto">
          <a:xfrm>
            <a:off x="106878" y="83127"/>
            <a:ext cx="11958451" cy="67748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87361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9315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ru-RU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Национальные исследования </a:t>
            </a:r>
            <a:r>
              <a:rPr lang="ru-RU" sz="36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образования</a:t>
            </a:r>
            <a:endParaRPr lang="ru-RU" sz="36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A19333-C6AC-47B3-973E-A83FFE986C6D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24569"/>
            <a:ext cx="12191999" cy="5833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9706085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5980FF2-3048-F20C-4BC1-D0000F5FAC12}"/>
              </a:ext>
            </a:extLst>
          </p:cNvPr>
          <p:cNvSpPr txBox="1"/>
          <p:nvPr/>
        </p:nvSpPr>
        <p:spPr>
          <a:xfrm>
            <a:off x="9945635" y="6381790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03D575D-DDC0-01FD-525A-02B998E0A483}"/>
              </a:ext>
            </a:extLst>
          </p:cNvPr>
          <p:cNvSpPr txBox="1"/>
          <p:nvPr/>
        </p:nvSpPr>
        <p:spPr>
          <a:xfrm>
            <a:off x="438150" y="1207230"/>
            <a:ext cx="7629525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just">
              <a:lnSpc>
                <a:spcPct val="115000"/>
              </a:lnSpc>
              <a:spcAft>
                <a:spcPts val="800"/>
              </a:spcAft>
              <a:buNone/>
            </a:pPr>
            <a:endParaRPr lang="ru-RU" sz="1800" b="1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8037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Аналитический отчёт по результатам экспертного онлайн-опроса о деятельности федеральных инновационных площадок (ФИП)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940135" y="1737752"/>
            <a:ext cx="68388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ru-RU" sz="2800" kern="100" dirty="0" smtClean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Получение </a:t>
            </a:r>
            <a:r>
              <a:rPr lang="ru-RU" sz="2800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комплексной оценки деятельности федеральных инновационных </a:t>
            </a:r>
            <a:r>
              <a:rPr lang="ru-RU" sz="2800" kern="100" dirty="0" smtClean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площадок.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endParaRPr lang="ru-RU" sz="2800" kern="100" dirty="0">
              <a:solidFill>
                <a:srgbClr val="002060"/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ru-RU" sz="2800" kern="100" dirty="0" smtClean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Выявление </a:t>
            </a:r>
            <a:r>
              <a:rPr lang="ru-RU" sz="2800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успешных практик, затруднений в реализации </a:t>
            </a:r>
            <a:r>
              <a:rPr lang="ru-RU" sz="2800" kern="100" dirty="0" smtClean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проектов.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endParaRPr lang="ru-RU" sz="2800" kern="100" dirty="0">
              <a:solidFill>
                <a:srgbClr val="002060"/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ru-RU" sz="2800" kern="100" dirty="0" smtClean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Определение </a:t>
            </a:r>
            <a:r>
              <a:rPr lang="ru-RU" sz="2800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приоритетных направлений </a:t>
            </a:r>
            <a:r>
              <a:rPr lang="ru-RU" sz="2800" kern="100" dirty="0" smtClean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развития.</a:t>
            </a:r>
            <a:endParaRPr lang="ru-RU" sz="1600" kern="100" dirty="0">
              <a:solidFill>
                <a:srgbClr val="002060"/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C:\Users\210\Downloads\f6eaf8b83a8e31b6b8a5fd89228be50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003" y="2185060"/>
            <a:ext cx="4619502" cy="3788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93213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Проблемные зоны школы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72541"/>
            <a:ext cx="11953300" cy="538545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интернета и чуждых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идеалов: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навязываются ценности, противоречащие традиционному менталитету, что ставит под угрозу национальную самоидентификацию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Отрыв от реальности: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преподносится абстрактно, без связи с личной жизнью школьника, его малой родиной или современными событиями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Нехватка ресурсов: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материально-технической базы в школах для организации интерактивных и запоминающихся патриотических мероприятий.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82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795" y="952673"/>
            <a:ext cx="1207720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Формирование личности, способной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принятию ответственных решений, к проявлению высоконравственного поведения в любой жизненной ситуации, компетентного гражданина России, принимающего судьбу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Отечества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свою личную,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воспитанного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духовных и культурных традициях своего народа.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93213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проекта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795" y="3587067"/>
            <a:ext cx="1207720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духовности и чувства сопричастности к истории своей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Родины.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семейных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общечеловеческих норм гуманистической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морали.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чувства патриотизма, чести, достоинства и справедливости.</a:t>
            </a:r>
          </a:p>
        </p:txBody>
      </p:sp>
    </p:spTree>
    <p:extLst>
      <p:ext uri="{BB962C8B-B14F-4D97-AF65-F5344CB8AC3E}">
        <p14:creationId xmlns:p14="http://schemas.microsoft.com/office/powerpoint/2010/main" xmlns="" val="327603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1"/>
            <a:ext cx="12192000" cy="793213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 инновационного проекта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0627" y="986872"/>
            <a:ext cx="1156656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Создать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 для формирования у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ценностей, патриотизма и гражданской позиции через участие в социально значимой деятельности на основе активного сотрудничества с детскими общественными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объединениями района.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0627" y="2802754"/>
            <a:ext cx="11649696" cy="3935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800"/>
              </a:spcBef>
              <a:spcAft>
                <a:spcPts val="60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работы:</a:t>
            </a:r>
            <a:endParaRPr lang="ru-RU" sz="2800" dirty="0" smtClean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Социальные проекты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Позволяют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детям освоить технологии решения проблем, почувствовать успех и признание своего вклада. </a:t>
            </a:r>
          </a:p>
          <a:p>
            <a:pPr marL="457200" indent="-457200">
              <a:lnSpc>
                <a:spcPct val="107000"/>
              </a:lnSpc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Экскурсии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по памятным местам российской истории. Участники в содружестве с педагогами разрабатывают и проводят экскурсионный маршрут, выявляют информацию об объекте и определяют наиболее интересные факты. 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260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1"/>
            <a:ext cx="12192000" cy="793213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 инновационного проекта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0005" y="1095576"/>
            <a:ext cx="11507189" cy="5164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800"/>
              </a:spcBef>
              <a:spcAft>
                <a:spcPts val="60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работы: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Военно-патриотические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акции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концертные программы, встречи с военнослужащими, литературно-музыкальные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вечера.</a:t>
            </a:r>
          </a:p>
          <a:p>
            <a:pPr marL="457200" indent="-457200">
              <a:lnSpc>
                <a:spcPct val="107000"/>
              </a:lnSpc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Тематические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выставки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публичная демонстрация книг, электронных ресурсов, научных и творческих работ, приуроченная к знаменательному событию. 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Кинолектории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групповой просмотр документального или художественного фильма с последующим его обсуждением, что укрепляет чувство патриотизма.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475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97880" y="2126916"/>
            <a:ext cx="2921329" cy="2445824"/>
          </a:xfrm>
          <a:prstGeom prst="ellipse">
            <a:avLst/>
          </a:prstGeom>
          <a:solidFill>
            <a:srgbClr val="00B050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реализации проекта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с двумя усеченными противолежащими углами 13"/>
          <p:cNvSpPr/>
          <p:nvPr/>
        </p:nvSpPr>
        <p:spPr>
          <a:xfrm>
            <a:off x="673920" y="4830819"/>
            <a:ext cx="2455471" cy="1258785"/>
          </a:xfrm>
          <a:prstGeom prst="snip2DiagRect">
            <a:avLst/>
          </a:prstGeom>
          <a:solidFill>
            <a:srgbClr val="FFCCCC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</a:t>
            </a:r>
            <a:r>
              <a:rPr 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привлечением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общественности</a:t>
            </a:r>
          </a:p>
        </p:txBody>
      </p:sp>
      <p:sp>
        <p:nvSpPr>
          <p:cNvPr id="15" name="Прямоугольник с двумя усеченными противолежащими углами 14"/>
          <p:cNvSpPr/>
          <p:nvPr/>
        </p:nvSpPr>
        <p:spPr>
          <a:xfrm>
            <a:off x="8610600" y="4932482"/>
            <a:ext cx="2455471" cy="1258785"/>
          </a:xfrm>
          <a:prstGeom prst="snip2DiagRect">
            <a:avLst/>
          </a:prstGeom>
          <a:solidFill>
            <a:srgbClr val="FFCCCC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Классные часы, беседы</a:t>
            </a:r>
          </a:p>
        </p:txBody>
      </p:sp>
      <p:sp>
        <p:nvSpPr>
          <p:cNvPr id="16" name="Прямоугольник с двумя усеченными противолежащими углами 15"/>
          <p:cNvSpPr/>
          <p:nvPr/>
        </p:nvSpPr>
        <p:spPr>
          <a:xfrm>
            <a:off x="8610600" y="760019"/>
            <a:ext cx="2455471" cy="1258785"/>
          </a:xfrm>
          <a:prstGeom prst="snip2DiagRect">
            <a:avLst/>
          </a:prstGeom>
          <a:solidFill>
            <a:srgbClr val="FFCCCC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кружков и секций</a:t>
            </a:r>
          </a:p>
        </p:txBody>
      </p:sp>
      <p:sp>
        <p:nvSpPr>
          <p:cNvPr id="18" name="Прямоугольник с двумя усеченными противолежащими углами 17"/>
          <p:cNvSpPr/>
          <p:nvPr/>
        </p:nvSpPr>
        <p:spPr>
          <a:xfrm>
            <a:off x="673920" y="760018"/>
            <a:ext cx="2455471" cy="1258785"/>
          </a:xfrm>
          <a:prstGeom prst="snip2DiagRect">
            <a:avLst/>
          </a:prstGeom>
          <a:solidFill>
            <a:srgbClr val="FFCCCC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с представителями духовенства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с двумя усеченными противолежащими углами 18"/>
          <p:cNvSpPr/>
          <p:nvPr/>
        </p:nvSpPr>
        <p:spPr>
          <a:xfrm>
            <a:off x="1088941" y="2895865"/>
            <a:ext cx="2455471" cy="1258785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536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Акции,</a:t>
            </a: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Дни единых действий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с двумя усеченными противолежащими углами 19"/>
          <p:cNvSpPr/>
          <p:nvPr/>
        </p:nvSpPr>
        <p:spPr>
          <a:xfrm>
            <a:off x="4642260" y="326520"/>
            <a:ext cx="2455471" cy="1258785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536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родителями, совместные дела</a:t>
            </a:r>
          </a:p>
        </p:txBody>
      </p:sp>
      <p:sp>
        <p:nvSpPr>
          <p:cNvPr id="21" name="Прямоугольник с двумя усеченными противолежащими углами 20"/>
          <p:cNvSpPr/>
          <p:nvPr/>
        </p:nvSpPr>
        <p:spPr>
          <a:xfrm>
            <a:off x="8198302" y="2809269"/>
            <a:ext cx="2455471" cy="1258785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536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вечера, </a:t>
            </a: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КТД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с двумя усеченными противолежащими углами 21"/>
          <p:cNvSpPr/>
          <p:nvPr/>
        </p:nvSpPr>
        <p:spPr>
          <a:xfrm>
            <a:off x="4643252" y="4932483"/>
            <a:ext cx="2455471" cy="1258785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536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Волонтерская помощь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ветеранам, уход за памятниками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407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F92D1D4-834D-29CF-BF42-B09FD37F8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pPr/>
              <a:t>9</a:t>
            </a:fld>
            <a:endParaRPr lang="ru-RU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4FD317E2-DD6C-9DFB-4F93-9513EE78D2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597189123"/>
              </p:ext>
            </p:extLst>
          </p:nvPr>
        </p:nvGraphicFramePr>
        <p:xfrm>
          <a:off x="-614512" y="961902"/>
          <a:ext cx="6686550" cy="5896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02F13ED0-F056-117B-311B-A50F5097CE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630853192"/>
              </p:ext>
            </p:extLst>
          </p:nvPr>
        </p:nvGraphicFramePr>
        <p:xfrm>
          <a:off x="5356325" y="1001028"/>
          <a:ext cx="6686550" cy="5837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0"/>
            <a:ext cx="12192000" cy="859315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defTabSz="68453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453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453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453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453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453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453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453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453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0" marR="0" lvl="0" indent="0" algn="ctr" defTabSz="68453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направления развития проекта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476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7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17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Тема17</Template>
  <TotalTime>9974</TotalTime>
  <Words>412</Words>
  <Application>Microsoft Office PowerPoint</Application>
  <PresentationFormat>Произвольный</PresentationFormat>
  <Paragraphs>73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Тема17</vt:lpstr>
      <vt:lpstr>11_Тема Office</vt:lpstr>
      <vt:lpstr>1_Тема17</vt:lpstr>
      <vt:lpstr> Духовно-нравственное и  гражданско-патриотическое воспитание  обучающихся посредством взаимодействия  детских общественных объединений</vt:lpstr>
      <vt:lpstr>Национальные исследования качества образования</vt:lpstr>
      <vt:lpstr>Аналитический отчёт по результатам экспертного онлайн-опроса о деятельности федеральных инновационных площадок (ФИП)</vt:lpstr>
      <vt:lpstr>Проблемные зоны школы</vt:lpstr>
      <vt:lpstr>Цель и задачи проекта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КОНЦЕПТУАЛЬНЫЕ ПОДХОДЫ  К СТРАТЕГИИ РАЗВИТИЯ  РОССИЙСКОЙ ШКОЛЫ</dc:title>
  <dc:creator>Ольга Белоусова</dc:creator>
  <cp:lastModifiedBy>User</cp:lastModifiedBy>
  <cp:revision>354</cp:revision>
  <cp:lastPrinted>2025-12-10T08:01:31Z</cp:lastPrinted>
  <dcterms:modified xsi:type="dcterms:W3CDTF">2026-03-11T06:33:58Z</dcterms:modified>
</cp:coreProperties>
</file>